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38060" y="1983795"/>
            <a:ext cx="240274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お魚さんのスライダーです！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通常のスライダーとしてだけではなく、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ウォータースライダーとしても使えるスライダーです！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ビーチはもちろん、駐車場からグラウンドまでいろんな場所で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設置可能。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水を使用するので水道設備が必要です。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またその場で排水ができる場所、濡れてもかまわない場所での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運営となります。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送風機は日本製の送風機を使用しています。</a:t>
            </a:r>
          </a:p>
          <a:p>
            <a:pPr algn="l"/>
            <a:endParaRPr kumimoji="1" lang="ja-JP" altLang="en-US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W4.3×D10.0×H5.2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備考：乾湿両用</a:t>
            </a:r>
          </a:p>
          <a:p>
            <a:pPr algn="l"/>
            <a:endParaRPr kumimoji="1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62099" y="99208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カフナスライダー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9B2784C-4628-E44A-5792-C9CC622C9C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520" y="134003"/>
            <a:ext cx="2484438" cy="18633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1135</TotalTime>
  <Words>115</Words>
  <Application>Microsoft Office PowerPoint</Application>
  <PresentationFormat>ユーザー設定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29</cp:revision>
  <cp:lastPrinted>2021-09-14T08:30:05Z</cp:lastPrinted>
  <dcterms:created xsi:type="dcterms:W3CDTF">2021-07-06T03:57:40Z</dcterms:created>
  <dcterms:modified xsi:type="dcterms:W3CDTF">2022-06-10T04:17:08Z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